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7" r:id="rId2"/>
    <p:sldId id="262" r:id="rId3"/>
    <p:sldId id="270" r:id="rId4"/>
    <p:sldId id="271" r:id="rId5"/>
    <p:sldId id="268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E104A-8441-40AD-B273-3D95B3F5CC61}" type="datetimeFigureOut">
              <a:rPr lang="pl-PL" smtClean="0"/>
              <a:t>10.07.2024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EF9B8-D007-4174-B7D3-B22EEA8AA69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71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9E56-5DB5-46B8-92D6-064EAA7315EF}" type="datetime1">
              <a:rPr lang="pl-PL" smtClean="0"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083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1813-D277-400A-B513-7400BA8DF9F4}" type="datetime1">
              <a:rPr lang="pl-PL" smtClean="0"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015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28A1E-23B3-4699-8853-BD6CC1763C16}" type="datetime1">
              <a:rPr lang="pl-PL" smtClean="0"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131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D892-CFE8-40E4-9C93-B88DE94797E8}" type="datetime1">
              <a:rPr lang="pl-PL" smtClean="0"/>
              <a:t>10.07.2024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3708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3D67-EC5C-42EA-8608-CFCCA631FCBB}" type="datetime1">
              <a:rPr lang="pl-PL" smtClean="0"/>
              <a:t>10.07.2024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97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9D88-7534-4431-8673-FD1E1BA66667}" type="datetime1">
              <a:rPr lang="pl-PL" smtClean="0"/>
              <a:t>10.07.2024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6292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366A-278F-4B3E-8C78-141A67C317E0}" type="datetime1">
              <a:rPr lang="pl-PL" smtClean="0"/>
              <a:t>10.07.2024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03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44E43-2A68-4E2C-AEF5-E48CE04A5184}" type="datetime1">
              <a:rPr lang="pl-PL" smtClean="0"/>
              <a:t>10.07.2024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7218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F43B-D133-4217-B5BE-D0468EB24F5E}" type="datetime1">
              <a:rPr lang="pl-PL" smtClean="0"/>
              <a:t>10.07.2024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1628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1488-81F5-4344-8EC2-5D35E878DF40}" type="datetime1">
              <a:rPr lang="pl-PL" smtClean="0"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7357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585-A375-4DFD-A114-B32EE3E5AE43}" type="datetime1">
              <a:rPr lang="pl-PL" smtClean="0"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111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9DB1-E631-4844-9BE2-A26B8AB496E5}" type="datetime1">
              <a:rPr lang="pl-PL" smtClean="0"/>
              <a:t>10.07.2024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4864E-B037-4A9E-87DF-436C46DF8A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827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1</a:t>
            </a:fld>
            <a:endParaRPr lang="pl-PL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48" y="123477"/>
            <a:ext cx="4968552" cy="182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790476" y="2996952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Zagrajmy w „Sieć życia”</a:t>
            </a:r>
            <a:endParaRPr lang="pl-PL" sz="20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904" y="5367748"/>
            <a:ext cx="4222428" cy="13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87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Segoe Script" panose="020B0504020000000003" pitchFamily="34" charset="0"/>
              </a:rPr>
              <a:t>Jesteśmy lasem</a:t>
            </a:r>
            <a:endParaRPr lang="pl-PL" dirty="0">
              <a:latin typeface="Segoe Script" panose="020B0504020000000003" pitchFamily="34" charset="0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2</a:t>
            </a:fld>
            <a:endParaRPr lang="pl-PL"/>
          </a:p>
        </p:txBody>
      </p:sp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745232" y="2320280"/>
            <a:ext cx="7643192" cy="305293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l-PL" sz="2400" dirty="0" smtClean="0"/>
              <a:t>Właśnie staliście się różnymi częściami tego samego lasu. Wasze futra, pióra i liście </a:t>
            </a:r>
            <a:r>
              <a:rPr lang="pl-PL" sz="2400" dirty="0"/>
              <a:t>leżą </a:t>
            </a:r>
            <a:r>
              <a:rPr lang="pl-PL" sz="2400" dirty="0" smtClean="0"/>
              <a:t>już całkiem wygodnie.</a:t>
            </a:r>
          </a:p>
          <a:p>
            <a:pPr marL="0" indent="0" algn="ctr">
              <a:buNone/>
            </a:pPr>
            <a:endParaRPr lang="pl-PL" sz="4000" dirty="0"/>
          </a:p>
          <a:p>
            <a:pPr marL="0" indent="0" algn="ctr">
              <a:buNone/>
            </a:pPr>
            <a:r>
              <a:rPr lang="pl-PL" sz="2400" dirty="0" smtClean="0"/>
              <a:t>Jak </a:t>
            </a:r>
            <a:r>
              <a:rPr lang="pl-PL" sz="2400" dirty="0"/>
              <a:t>wyglądają </a:t>
            </a:r>
            <a:r>
              <a:rPr lang="pl-PL" sz="2400" dirty="0" smtClean="0"/>
              <a:t>wzajemne </a:t>
            </a:r>
            <a:r>
              <a:rPr lang="pl-PL" sz="2400" dirty="0"/>
              <a:t>powiązania poszczególnych elementów lasu, którymi </a:t>
            </a:r>
            <a:r>
              <a:rPr lang="pl-PL" sz="2400" dirty="0" smtClean="0"/>
              <a:t>jesteście? </a:t>
            </a:r>
          </a:p>
          <a:p>
            <a:pPr marL="0" indent="0" algn="ctr">
              <a:buNone/>
            </a:pPr>
            <a:r>
              <a:rPr lang="pl-PL" sz="2400" dirty="0" smtClean="0"/>
              <a:t>Czy jesteście od </a:t>
            </a:r>
            <a:r>
              <a:rPr lang="pl-PL" sz="2400" dirty="0"/>
              <a:t>siebie </a:t>
            </a:r>
            <a:r>
              <a:rPr lang="pl-PL" sz="2400" dirty="0" smtClean="0"/>
              <a:t>nawzajem w </a:t>
            </a:r>
            <a:r>
              <a:rPr lang="pl-PL" sz="2400" dirty="0"/>
              <a:t>ogóle </a:t>
            </a:r>
            <a:r>
              <a:rPr lang="pl-PL" sz="2400" dirty="0" smtClean="0"/>
              <a:t>zależni?</a:t>
            </a:r>
            <a:endParaRPr lang="pl-PL" sz="2400" dirty="0"/>
          </a:p>
        </p:txBody>
      </p:sp>
      <p:cxnSp>
        <p:nvCxnSpPr>
          <p:cNvPr id="9" name="Łącznik prostoliniowy 8"/>
          <p:cNvCxnSpPr/>
          <p:nvPr/>
        </p:nvCxnSpPr>
        <p:spPr>
          <a:xfrm>
            <a:off x="745232" y="3717032"/>
            <a:ext cx="7643192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01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pl-PL" dirty="0" smtClean="0">
                <a:latin typeface="Segoe Script" panose="020B0504020000000003" pitchFamily="34" charset="0"/>
              </a:rPr>
              <a:t>Sieć życia</a:t>
            </a:r>
            <a:endParaRPr lang="pl-PL" dirty="0">
              <a:latin typeface="Segoe Script" panose="020B0504020000000003" pitchFamily="34" charset="0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3</a:t>
            </a:fld>
            <a:endParaRPr lang="pl-PL" dirty="0"/>
          </a:p>
        </p:txBody>
      </p:sp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539552" y="44624"/>
            <a:ext cx="8136904" cy="720080"/>
          </a:xfrm>
        </p:spPr>
        <p:txBody>
          <a:bodyPr anchor="ctr">
            <a:normAutofit/>
          </a:bodyPr>
          <a:lstStyle/>
          <a:p>
            <a:pPr marL="0" lvl="0" indent="0" algn="ctr">
              <a:buNone/>
            </a:pPr>
            <a:r>
              <a:rPr lang="pl-PL" sz="2400" dirty="0" smtClean="0">
                <a:latin typeface="Segoe Script" panose="020B0504020000000003" pitchFamily="34" charset="0"/>
              </a:rPr>
              <a:t>sprawdźcie to w prostej grze</a:t>
            </a:r>
            <a:endParaRPr lang="pl-PL" sz="1600" dirty="0" smtClean="0">
              <a:latin typeface="Segoe Script" panose="020B0504020000000003" pitchFamily="34" charset="0"/>
            </a:endParaRPr>
          </a:p>
        </p:txBody>
      </p:sp>
      <p:pic>
        <p:nvPicPr>
          <p:cNvPr id="6" name="Obraz 5" descr="C:\Users\Paula\Desktop\Zgodnie z naturą\schemat_Sieci_życi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119" y="2060848"/>
            <a:ext cx="4647763" cy="4499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420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Segoe Script" panose="020B0504020000000003" pitchFamily="34" charset="0"/>
              </a:rPr>
              <a:t>Sieć życia</a:t>
            </a:r>
            <a:endParaRPr lang="pl-PL" dirty="0">
              <a:latin typeface="Segoe Script" panose="020B0504020000000003" pitchFamily="34" charset="0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4</a:t>
            </a:fld>
            <a:endParaRPr lang="pl-PL"/>
          </a:p>
        </p:txBody>
      </p:sp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628800"/>
            <a:ext cx="8136904" cy="4968552"/>
          </a:xfrm>
        </p:spPr>
        <p:txBody>
          <a:bodyPr anchor="ctr">
            <a:normAutofit fontScale="92500" lnSpcReduction="10000"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pl-PL" sz="2400" dirty="0" smtClean="0"/>
              <a:t>Rozpoczyna </a:t>
            </a:r>
            <a:r>
              <a:rPr lang="pl-PL" sz="2400" dirty="0"/>
              <a:t>osoba, która jest DRZEWEM </a:t>
            </a:r>
            <a:endParaRPr lang="pl-PL" sz="2400" dirty="0" smtClean="0"/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pl-PL" sz="2400" dirty="0" smtClean="0"/>
              <a:t>DRZEWO </a:t>
            </a:r>
            <a:r>
              <a:rPr lang="pl-PL" sz="2400" dirty="0"/>
              <a:t>dostaje kłębek wełny i rzuca go do kogoś z kręgu </a:t>
            </a:r>
            <a:r>
              <a:rPr lang="pl-PL" sz="2400" dirty="0" smtClean="0"/>
              <a:t>(</a:t>
            </a:r>
            <a:r>
              <a:rPr lang="pl-PL" sz="2000" dirty="0" smtClean="0">
                <a:latin typeface="Segoe Script" panose="020B0504020000000003" pitchFamily="34" charset="0"/>
              </a:rPr>
              <a:t>nie wypuszczamy </a:t>
            </a:r>
            <a:r>
              <a:rPr lang="pl-PL" sz="2000" dirty="0">
                <a:latin typeface="Segoe Script" panose="020B0504020000000003" pitchFamily="34" charset="0"/>
              </a:rPr>
              <a:t>swojej </a:t>
            </a:r>
            <a:r>
              <a:rPr lang="pl-PL" sz="2000" dirty="0" smtClean="0">
                <a:latin typeface="Segoe Script" panose="020B0504020000000003" pitchFamily="34" charset="0"/>
              </a:rPr>
              <a:t>końcówki!</a:t>
            </a:r>
            <a:r>
              <a:rPr lang="pl-PL" sz="2400" dirty="0" smtClean="0"/>
              <a:t>).</a:t>
            </a:r>
            <a:endParaRPr lang="pl-PL" sz="2400" dirty="0"/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pl-PL" sz="2400" dirty="0"/>
              <a:t>Wybrana osoba przypomina kim jest (np. </a:t>
            </a:r>
            <a:r>
              <a:rPr lang="pl-PL" sz="2000" dirty="0">
                <a:latin typeface="Segoe Script" panose="020B0504020000000003" pitchFamily="34" charset="0"/>
              </a:rPr>
              <a:t>jestem LISEM</a:t>
            </a:r>
            <a:r>
              <a:rPr lang="pl-PL" sz="2400" dirty="0"/>
              <a:t>)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i </a:t>
            </a:r>
            <a:r>
              <a:rPr lang="pl-PL" sz="2400" dirty="0"/>
              <a:t>próbuje wyjaśnić w jaki sposób wiąże się </a:t>
            </a:r>
            <a:br>
              <a:rPr lang="pl-PL" sz="2400" dirty="0"/>
            </a:br>
            <a:r>
              <a:rPr lang="pl-PL" sz="2400" dirty="0"/>
              <a:t>z DRZEWEM (np. </a:t>
            </a:r>
            <a:r>
              <a:rPr lang="pl-PL" sz="2000" dirty="0">
                <a:latin typeface="Segoe Script" panose="020B0504020000000003" pitchFamily="34" charset="0"/>
              </a:rPr>
              <a:t>korzenie DRZEWA to idealne miejsce, bym wykopał sobie norę</a:t>
            </a:r>
            <a:r>
              <a:rPr lang="pl-PL" sz="2400" dirty="0" smtClean="0"/>
              <a:t>).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pl-PL" sz="2400" dirty="0"/>
              <a:t>LIS rzuca kłębek do kolejnej osoby, a ta mówi jak jest z nim powiązana i tak dalej, aż wszyscy po kolei wezmą udział </a:t>
            </a:r>
            <a:br>
              <a:rPr lang="pl-PL" sz="2400" dirty="0"/>
            </a:br>
            <a:r>
              <a:rPr lang="pl-PL" sz="2400" dirty="0"/>
              <a:t>w </a:t>
            </a:r>
            <a:r>
              <a:rPr lang="pl-PL" sz="2400" dirty="0" smtClean="0"/>
              <a:t>grze.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pl-PL" sz="2400" dirty="0" smtClean="0"/>
              <a:t>A co się stanie, gdy…</a:t>
            </a:r>
            <a:endParaRPr lang="pl-PL" sz="2400" dirty="0"/>
          </a:p>
          <a:p>
            <a:pPr marL="0" indent="0" algn="ctr">
              <a:buNone/>
            </a:pPr>
            <a:endParaRPr lang="pl-PL" sz="2000" dirty="0">
              <a:latin typeface="Segoe Script" panose="020B0504020000000003" pitchFamily="34" charset="0"/>
            </a:endParaRPr>
          </a:p>
          <a:p>
            <a:pPr marL="0" indent="0" algn="ctr">
              <a:buNone/>
            </a:pPr>
            <a:r>
              <a:rPr lang="pl-PL" sz="2000" dirty="0">
                <a:latin typeface="Segoe Script" panose="020B0504020000000003" pitchFamily="34" charset="0"/>
              </a:rPr>
              <a:t>W czasie zabawy możemy sobie nawzajem pomagać </a:t>
            </a:r>
            <a:br>
              <a:rPr lang="pl-PL" sz="2000" dirty="0">
                <a:latin typeface="Segoe Script" panose="020B0504020000000003" pitchFamily="34" charset="0"/>
              </a:rPr>
            </a:br>
            <a:r>
              <a:rPr lang="pl-PL" sz="2000" dirty="0">
                <a:latin typeface="Segoe Script" panose="020B0504020000000003" pitchFamily="34" charset="0"/>
              </a:rPr>
              <a:t>i podpowiadać. </a:t>
            </a:r>
          </a:p>
        </p:txBody>
      </p:sp>
      <p:pic>
        <p:nvPicPr>
          <p:cNvPr id="6" name="Obraz 5" descr="C:\Users\Paula\Desktop\Zgodnie z naturą\schemat_Sieci_życia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7"/>
            <a:ext cx="1623427" cy="1571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66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864E-B037-4A9E-87DF-436C46DF8A43}" type="slidenum">
              <a:rPr lang="pl-PL" smtClean="0"/>
              <a:t>5</a:t>
            </a:fld>
            <a:endParaRPr lang="pl-PL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48" y="123477"/>
            <a:ext cx="4968552" cy="182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603694" y="2827791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Miłej zabawy!</a:t>
            </a:r>
          </a:p>
          <a:p>
            <a:pPr algn="ctr"/>
            <a:endParaRPr lang="pl-PL" sz="24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zapraszamy na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www.globalna.ceo.org.pl</a:t>
            </a:r>
            <a:endParaRPr lang="pl-PL" sz="16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904" y="5367748"/>
            <a:ext cx="4222428" cy="13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85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2560</TotalTime>
  <Words>176</Words>
  <Application>Microsoft Office PowerPoint</Application>
  <PresentationFormat>Pokaz na ekranie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Segoe Script</vt:lpstr>
      <vt:lpstr>Motyw pakietu Office</vt:lpstr>
      <vt:lpstr>Prezentacja programu PowerPoint</vt:lpstr>
      <vt:lpstr>Jesteśmy lasem</vt:lpstr>
      <vt:lpstr>Sieć życia</vt:lpstr>
      <vt:lpstr>Sieć życia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Paulina Brokos</dc:creator>
  <cp:keywords>Natura 2000;siedlisko;gatunek;korytarz ekologiczny</cp:keywords>
  <cp:lastModifiedBy>Marta Jackowska-Uwadizu</cp:lastModifiedBy>
  <cp:revision>75</cp:revision>
  <dcterms:created xsi:type="dcterms:W3CDTF">2014-12-08T09:28:38Z</dcterms:created>
  <dcterms:modified xsi:type="dcterms:W3CDTF">2024-07-10T08:10:38Z</dcterms:modified>
</cp:coreProperties>
</file>